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1077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的突破性进展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包括功能与成本优势、开放性与影响力、行业反响以及其核心理念。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应普惠大众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创新和努力比资金更重要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7444" y="1456909"/>
            <a:ext cx="9342258" cy="11521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972" y="2692671"/>
            <a:ext cx="1944216" cy="47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January 20, 2025, a Chinese company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DeepSeek made a new AI called DeepSeek-R1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AI can do maths problems, write computer codes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answer questions like OpenAI’s GPT-4o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costs much less money to build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team used only $5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 million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1/70 of OpenAI’s cost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2,048 computer chips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芯片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two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shows that good ideas can beat big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 is free to use, and people can even change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its first day online, more than 19,000 computer programmers around the world started using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German scientist said, “Using R1 for experiments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costs only $10, but other AIs need $300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Even a top scientist from Meta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“This free AI could change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companies are now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 plans to spend $65 billion more on AI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say China is becoming a leader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领导者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AI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report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famous science magazine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R1 a “big step forward”, showing that smart ideas beat expensive tools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DeepSeek engineer said, “We want AI to be a friend, not something only rich people can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R1, China shows that great things come from new ideas and hard work, not just money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DeepSeek-R1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maths problems and sing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 maths problems and write computer codes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 cars and answer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computer codes and answer the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AI can do maths problems, write computer codes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answer questions...”,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能够解决数学问题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写电脑代码。故选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7500" y="12946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08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Compared with other AIs, DeepSeek-R1 is special because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very expensive to build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needs expensive computer chips to run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free and costs less to make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do special science experiments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“DeepSeek-R1 is free to use”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costs much less money to build”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在很多领域可免费使用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以及它的研发成本更低。故选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6126" y="12226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companies feel about DeepSeek-R1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happy and want to work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care and keep doing what they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worried and Meta plans to spend more money on 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allow the use of DeepSeek-R1 in their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“U.S. companies are now worried”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“Meta plans to spend $65 billion more on AI study.”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现在美国公司对此感到担忧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,Meta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科技公司打算在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研究上投入更多的资金。故选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12164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465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DeepSeek-R1 is made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difference between DeepSeek-R1 and other AIs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fast growth of AI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DeepSeek-R1 is successful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578674"/>
            <a:ext cx="4219799" cy="429597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主旨大意题。全文围绕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的成功原因（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低成本、开放性、创新理念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）展开。故选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118" y="15318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01" y="1340769"/>
            <a:ext cx="11486653" cy="391210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53076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题这类主旨大意题时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要把握正确选项的特征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警惕干扰项。一、牢记正确选项的特征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覆盖全文核心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不遗漏关键方面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概括性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避免细节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如具体数字、例子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中立性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不带个人观点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除非是议论文作者态度题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。二、排除干扰项陷阱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以偏概全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用某段细节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代替全文主旨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过度延伸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加入原文未提及的结论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或过度延伸原文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偷换概念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替换关键词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如用选项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如何研发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去干扰正确选项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的成功原因。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76" y="1200709"/>
            <a:ext cx="1979687" cy="61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3574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493</Words>
  <Application>Microsoft Office PowerPoint</Application>
  <PresentationFormat>自定义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2025-09-17T08:34:30Z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